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2" r:id="rId1"/>
  </p:sldMasterIdLst>
  <p:notesMasterIdLst>
    <p:notesMasterId r:id="rId6"/>
  </p:notesMasterIdLst>
  <p:handoutMasterIdLst>
    <p:handoutMasterId r:id="rId7"/>
  </p:handoutMasterIdLst>
  <p:sldIdLst>
    <p:sldId id="278" r:id="rId2"/>
    <p:sldId id="280" r:id="rId3"/>
    <p:sldId id="465" r:id="rId4"/>
    <p:sldId id="466" r:id="rId5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176" autoAdjust="0"/>
    <p:restoredTop sz="86379"/>
  </p:normalViewPr>
  <p:slideViewPr>
    <p:cSldViewPr snapToGrid="0">
      <p:cViewPr>
        <p:scale>
          <a:sx n="158" d="100"/>
          <a:sy n="158" d="100"/>
        </p:scale>
        <p:origin x="160" y="13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5" d="100"/>
        <a:sy n="175" d="100"/>
      </p:scale>
      <p:origin x="0" y="0"/>
    </p:cViewPr>
  </p:sorterViewPr>
  <p:notesViewPr>
    <p:cSldViewPr snapToGrid="0">
      <p:cViewPr varScale="1">
        <p:scale>
          <a:sx n="156" d="100"/>
          <a:sy n="156" d="100"/>
        </p:scale>
        <p:origin x="3720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CC58626-4131-854F-8C3B-9EA21D20B0D2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034D00B-A8A2-D54A-BD90-328904BCD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5E2086A-64DE-AC47-91B2-6CA5C4D006AC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FE5B822-F586-FC4A-B956-3DF387F7BD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1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2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4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5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8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0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1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2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3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6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7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8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9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0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1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2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3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5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6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7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8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9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0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1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2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3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4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5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7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8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9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0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1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2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3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4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5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6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7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8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9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0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075" y="541020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EFD26-3F70-F440-BA2E-46B1F15B9BF9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5" y="5410200"/>
            <a:ext cx="51244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475" y="5410200"/>
            <a:ext cx="771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517B6-960B-BD42-86F8-068FEC494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049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EF406-BFE3-694D-AA8D-8737D8F5FF48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19849-4D4B-4448-AB58-18E5A262C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FCC36-7EEB-6B42-A5FE-0D2AD1EA9E35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3C011-BAC5-4643-B5C7-28919421C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939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03288" y="731838"/>
            <a:ext cx="609600" cy="585787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pPr algn="r" eaLnBrk="1" hangingPunct="1"/>
            <a:r>
              <a:rPr lang="en-US" altLang="x-none" sz="8000">
                <a:ea typeface="Trebuchet MS" charset="0"/>
                <a:cs typeface="Trebuchet MS" charset="0"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37825" y="2765425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pPr algn="r" eaLnBrk="1" hangingPunct="1"/>
            <a:r>
              <a:rPr lang="en-US" altLang="x-none" sz="8000">
                <a:ea typeface="Trebuchet MS" charset="0"/>
                <a:cs typeface="Trebuchet MS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DB185-9BC1-D345-A8E5-CF95BBFACF01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B186F-63C8-3F4A-90B5-9355C8543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E8352-E64F-4A4F-9783-F81F78E858BA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CC219-DCC0-8C4F-A3F6-F0320F881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8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18432-AC69-374E-82FC-F44E6ACB19C0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5A8B3-C2C8-BA4C-8ED9-146AFDF2B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94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14487-B612-8742-91B8-E3C603FAA339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1F102-F0EA-6E46-AA4C-21715E535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1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A09D9-97CB-6247-8DF8-7B886E4AC83F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8A8B6-9405-BB4F-9B08-051CF8585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27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207CB-1136-E547-91F3-EEF6C3D5E47B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19422-02FB-B044-8D45-95687B2E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4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42BDE-5F46-2B4A-ADAB-C0630740BAE1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4283E-B9B6-C14D-8443-837E2E352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86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78137-33D4-BB4E-8E75-72546C544DBA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871E7-1E1D-7B4C-A605-5CF4FCE91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49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282F-A915-4745-8428-3CC80A46DAAA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911AD-BC29-D144-8062-C8FF1D5C7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9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DE0DA-4B55-B042-94BF-033343F220E9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27DC1-D164-1843-AD75-F0CD1D148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61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8DF01-5369-EE45-B226-42F9E73101F4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2FF4F-B806-194B-8BD5-64B10B459F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61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41929-2723-B341-9B2D-B237A498F80C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4AEEC-04E4-2942-9753-9AA04AB66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340D7-1B75-6A49-B017-AA876C13095D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504D1-6861-364C-B3BE-B982EBE2F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35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130B-BE53-D64C-B664-EE0D07E8749E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768B1-96DB-6D43-8612-C7840A282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4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-14288" y="0"/>
            <a:ext cx="12053888" cy="6858000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1413" y="2249488"/>
            <a:ext cx="9906000" cy="354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488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6C0829-0F08-494B-A194-832B72F46F46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3" y="5883275"/>
            <a:ext cx="62388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 cap="all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5888" y="5883275"/>
            <a:ext cx="771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0249F5-EAF9-C446-9B42-1EBF70DBF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  <p:sldLayoutId id="2147484101" r:id="rId12"/>
    <p:sldLayoutId id="2147484095" r:id="rId13"/>
    <p:sldLayoutId id="2147484096" r:id="rId14"/>
    <p:sldLayoutId id="2147484097" r:id="rId15"/>
    <p:sldLayoutId id="2147484098" r:id="rId16"/>
    <p:sldLayoutId id="2147484099" r:id="rId17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SzPct val="12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DECEMBER 2017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Agenda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Introductions and </a:t>
            </a:r>
            <a:r>
              <a:rPr lang="en-US" dirty="0" smtClean="0"/>
              <a:t>thanks to </a:t>
            </a:r>
            <a:r>
              <a:rPr lang="en-US" dirty="0" smtClean="0"/>
              <a:t>Microsoft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Quantum News </a:t>
            </a:r>
            <a:endParaRPr lang="en-US" dirty="0"/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Food/Pizza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Shor</a:t>
            </a:r>
            <a:endParaRPr lang="en-US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Presentations can be found </a:t>
            </a:r>
            <a:r>
              <a:rPr lang="en-US" sz="2000" dirty="0" smtClean="0"/>
              <a:t>at </a:t>
            </a:r>
            <a:r>
              <a:rPr lang="en-US" sz="2000" dirty="0" err="1" smtClean="0"/>
              <a:t>github.com</a:t>
            </a:r>
            <a:r>
              <a:rPr lang="en-US" sz="2000" dirty="0" smtClean="0"/>
              <a:t>/</a:t>
            </a:r>
            <a:r>
              <a:rPr lang="en-US" sz="2000" dirty="0" err="1" smtClean="0"/>
              <a:t>NYCQuantumComputing</a:t>
            </a:r>
            <a:r>
              <a:rPr lang="en-US" sz="2000" dirty="0" smtClean="0"/>
              <a:t> </a:t>
            </a:r>
            <a:endParaRPr lang="en-US" sz="20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Twitter @</a:t>
            </a:r>
            <a:r>
              <a:rPr lang="en-US" sz="2000" dirty="0" err="1" smtClean="0"/>
              <a:t>NYCQuantum</a:t>
            </a:r>
            <a:r>
              <a:rPr lang="en-US" sz="2000" dirty="0" smtClean="0"/>
              <a:t>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Looking </a:t>
            </a:r>
            <a:r>
              <a:rPr lang="en-US" sz="2000" dirty="0"/>
              <a:t>for hosts, presenters, topics, </a:t>
            </a:r>
            <a:r>
              <a:rPr lang="en-US" sz="2000" dirty="0" smtClean="0"/>
              <a:t>suggestions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Bell’s Theorem,  Computational Complexity, Shor, Simon, Deutsch, Physics,. modeling algorithms</a:t>
            </a:r>
            <a:endParaRPr lang="en-US" sz="16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Recap 2017</a:t>
            </a:r>
            <a:endParaRPr lang="en-US" dirty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720627" y="1715413"/>
            <a:ext cx="9906000" cy="3541712"/>
          </a:xfrm>
        </p:spPr>
        <p:txBody>
          <a:bodyPr/>
          <a:lstStyle/>
          <a:p>
            <a:r>
              <a:rPr lang="en-US" altLang="x-none" sz="1800" dirty="0" smtClean="0"/>
              <a:t>March </a:t>
            </a:r>
            <a:r>
              <a:rPr lang="en-US" altLang="x-none" sz="1800" dirty="0" smtClean="0"/>
              <a:t>2017 </a:t>
            </a:r>
            <a:r>
              <a:rPr lang="mr-IN" altLang="x-none" sz="1800" dirty="0" smtClean="0"/>
              <a:t>–</a:t>
            </a:r>
            <a:r>
              <a:rPr lang="en-US" altLang="x-none" sz="1800" dirty="0" smtClean="0"/>
              <a:t> Kickoff </a:t>
            </a:r>
          </a:p>
          <a:p>
            <a:r>
              <a:rPr lang="en-US" altLang="x-none" sz="1800" dirty="0" smtClean="0"/>
              <a:t>April 2017 </a:t>
            </a:r>
            <a:r>
              <a:rPr lang="mr-IN" altLang="x-none" sz="1800" dirty="0" smtClean="0">
                <a:ea typeface="Mangal" charset="0"/>
              </a:rPr>
              <a:t>–</a:t>
            </a:r>
            <a:r>
              <a:rPr lang="en-US" altLang="x-none" sz="1800" dirty="0" smtClean="0"/>
              <a:t> </a:t>
            </a:r>
            <a:r>
              <a:rPr lang="en-US" altLang="x-none" sz="1800" dirty="0"/>
              <a:t>Grover search, IBM’s Quantum Experience, math behind Grover</a:t>
            </a:r>
          </a:p>
          <a:p>
            <a:r>
              <a:rPr lang="en-US" altLang="x-none" sz="1800" dirty="0" smtClean="0"/>
              <a:t>May </a:t>
            </a:r>
            <a:r>
              <a:rPr lang="en-US" altLang="x-none" sz="1800" dirty="0" smtClean="0"/>
              <a:t>2017 </a:t>
            </a:r>
            <a:r>
              <a:rPr lang="mr-IN" altLang="x-none" sz="1800" dirty="0" smtClean="0"/>
              <a:t>–</a:t>
            </a:r>
            <a:r>
              <a:rPr lang="en-US" altLang="x-none" sz="1800" dirty="0" smtClean="0"/>
              <a:t> Thanks to DWAVE for their technical presentation</a:t>
            </a:r>
          </a:p>
          <a:p>
            <a:r>
              <a:rPr lang="en-US" altLang="x-none" sz="1800" dirty="0" smtClean="0"/>
              <a:t>June 2017 </a:t>
            </a:r>
            <a:r>
              <a:rPr lang="mr-IN" altLang="x-none" sz="1800" dirty="0" smtClean="0"/>
              <a:t>–</a:t>
            </a:r>
            <a:r>
              <a:rPr lang="en-US" altLang="x-none" sz="1800" dirty="0" smtClean="0"/>
              <a:t> Thanks to Chris Monroe from IONQJ</a:t>
            </a:r>
          </a:p>
          <a:p>
            <a:r>
              <a:rPr lang="en-US" altLang="x-none" sz="1800" dirty="0" smtClean="0"/>
              <a:t>July 2017 </a:t>
            </a:r>
            <a:r>
              <a:rPr lang="mr-IN" altLang="x-none" sz="1800" dirty="0" smtClean="0"/>
              <a:t>–</a:t>
            </a:r>
            <a:r>
              <a:rPr lang="en-US" altLang="x-none" sz="1800" dirty="0" smtClean="0"/>
              <a:t> Quantum Entanglement </a:t>
            </a:r>
            <a:endParaRPr lang="en-US" altLang="x-none" sz="1800" dirty="0" smtClean="0"/>
          </a:p>
          <a:p>
            <a:r>
              <a:rPr lang="en-US" altLang="x-none" sz="1800" dirty="0" smtClean="0"/>
              <a:t>August 2017</a:t>
            </a:r>
          </a:p>
          <a:p>
            <a:r>
              <a:rPr lang="en-US" altLang="x-none" sz="1800" dirty="0" smtClean="0"/>
              <a:t>September 2017</a:t>
            </a:r>
          </a:p>
          <a:p>
            <a:r>
              <a:rPr lang="en-US" altLang="x-none" sz="1800" dirty="0" smtClean="0"/>
              <a:t>October 2017</a:t>
            </a:r>
          </a:p>
          <a:p>
            <a:r>
              <a:rPr lang="en-US" altLang="x-none" sz="1800" dirty="0" smtClean="0"/>
              <a:t>November 2017</a:t>
            </a:r>
          </a:p>
          <a:p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/ Interesting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IBM </a:t>
            </a:r>
            <a:r>
              <a:rPr lang="en-US" dirty="0" err="1" smtClean="0"/>
              <a:t>ThinkQ</a:t>
            </a:r>
            <a:r>
              <a:rPr lang="en-US" dirty="0" smtClean="0"/>
              <a:t> Conference December 6-8, 2017 -&gt; videos </a:t>
            </a:r>
          </a:p>
          <a:p>
            <a:r>
              <a:rPr lang="en-US" dirty="0" smtClean="0"/>
              <a:t>Interesting papers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Quantum Artificial Life in an IBM Quantum </a:t>
            </a:r>
            <a:r>
              <a:rPr lang="en-US" dirty="0" smtClean="0"/>
              <a:t>Computer”</a:t>
            </a:r>
          </a:p>
          <a:p>
            <a:pPr lvl="1"/>
            <a:r>
              <a:rPr lang="en-US" dirty="0" smtClean="0"/>
              <a:t>Quantum Machine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82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for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 class </a:t>
            </a:r>
            <a:r>
              <a:rPr lang="mr-IN" dirty="0" smtClean="0"/>
              <a:t>–</a:t>
            </a:r>
            <a:r>
              <a:rPr lang="en-US" dirty="0" smtClean="0"/>
              <a:t> feedback for agenda, speakers </a:t>
            </a:r>
          </a:p>
          <a:p>
            <a:r>
              <a:rPr lang="en-US" dirty="0" smtClean="0"/>
              <a:t>Quantum Games</a:t>
            </a:r>
          </a:p>
          <a:p>
            <a:r>
              <a:rPr lang="en-US" dirty="0" smtClean="0"/>
              <a:t>Microsoft Topological Computing</a:t>
            </a:r>
          </a:p>
          <a:p>
            <a:r>
              <a:rPr lang="en-US" dirty="0" smtClean="0"/>
              <a:t>Complexity Theory (N, NP, BQP)</a:t>
            </a:r>
          </a:p>
          <a:p>
            <a:r>
              <a:rPr lang="en-US" dirty="0" smtClean="0"/>
              <a:t>Quantum Machine Learning meets Classical Modeling</a:t>
            </a:r>
          </a:p>
          <a:p>
            <a:r>
              <a:rPr lang="en-US" dirty="0" smtClean="0"/>
              <a:t>Physics of </a:t>
            </a:r>
            <a:r>
              <a:rPr lang="en-US" smtClean="0"/>
              <a:t>Quantum Computing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139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50627</TotalTime>
  <Words>159</Words>
  <Application>Microsoft Macintosh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Mangal</vt:lpstr>
      <vt:lpstr>Trebuchet MS</vt:lpstr>
      <vt:lpstr>Tw Cen MT</vt:lpstr>
      <vt:lpstr>Arial</vt:lpstr>
      <vt:lpstr>Circuit</vt:lpstr>
      <vt:lpstr>DECEMBER 2017 </vt:lpstr>
      <vt:lpstr>Recap 2017</vt:lpstr>
      <vt:lpstr>News / Interesting</vt:lpstr>
      <vt:lpstr>Ideas for 2018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Quantum computing</dc:title>
  <dc:creator>STEVE YALOVITSER</dc:creator>
  <cp:lastModifiedBy>Steven Willis</cp:lastModifiedBy>
  <cp:revision>246</cp:revision>
  <cp:lastPrinted>2017-07-19T21:26:53Z</cp:lastPrinted>
  <dcterms:created xsi:type="dcterms:W3CDTF">2017-02-28T01:20:52Z</dcterms:created>
  <dcterms:modified xsi:type="dcterms:W3CDTF">2017-12-11T12:24:09Z</dcterms:modified>
</cp:coreProperties>
</file>